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61" r:id="rId5"/>
    <p:sldId id="260" r:id="rId6"/>
    <p:sldId id="284" r:id="rId7"/>
    <p:sldId id="263" r:id="rId8"/>
    <p:sldId id="264" r:id="rId9"/>
    <p:sldId id="258" r:id="rId10"/>
    <p:sldId id="266" r:id="rId11"/>
    <p:sldId id="268" r:id="rId12"/>
    <p:sldId id="269" r:id="rId13"/>
    <p:sldId id="270" r:id="rId14"/>
    <p:sldId id="273" r:id="rId15"/>
    <p:sldId id="275" r:id="rId16"/>
    <p:sldId id="276" r:id="rId17"/>
    <p:sldId id="277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5" autoAdjust="0"/>
    <p:restoredTop sz="86466" autoAdjust="0"/>
  </p:normalViewPr>
  <p:slideViewPr>
    <p:cSldViewPr>
      <p:cViewPr varScale="1">
        <p:scale>
          <a:sx n="74" d="100"/>
          <a:sy n="74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6E3D-E974-472A-A42C-4A53AA277D34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0DAF-C157-4F6F-8C1E-24F943CDE4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BD7D3-B5C8-47D5-B1D3-B8D8BBB31CB6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5AC9-EA7F-4840-8ECE-93F501E27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D8C9-5062-4F71-8EF4-0E39071D54A2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71B1C-F42B-4756-BDED-D0AC3221C6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9795-D873-4C94-93B6-5C7B085511CF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4B138-1830-42CA-8A5C-8CCEBA1A1A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FB1A-D428-4DA1-AC55-294451694F6C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562F-5546-4B64-9100-D3F226F033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6123E-6841-466F-AFDD-AF9D41689838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CA05-2C2F-44EB-BA6C-3C77132F9C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2C92-7AA1-46B7-A682-803051976403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D198-B16B-4401-A093-059192A6D8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1C52-43B8-4F1C-A7FE-DEE99060A9AE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3985-676F-4950-9D4F-553B07BC9B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3265-71E5-474E-A015-05203502096C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E7D2B-DA1F-444C-990A-DAD28B3755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0877F-1B24-4B08-AE87-39592267378E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6648E-434B-45B0-BB2E-ECCD1A2749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CF7B-E56F-4B94-8404-E07A9F29104C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EB71-0EE5-4956-A51D-FAEA727CE2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CCDEBF-E05B-44EF-B264-97FC087A0F10}" type="datetimeFigureOut">
              <a:rPr lang="ru-RU"/>
              <a:pPr>
                <a:defRPr/>
              </a:pPr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5DA5A-27C1-4FA4-B3FC-DA839B6D69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 </a:t>
            </a:r>
          </a:p>
        </p:txBody>
      </p:sp>
      <p:pic>
        <p:nvPicPr>
          <p:cNvPr id="13315" name="Рисунок 3" descr="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25239"/>
            <a:ext cx="6018212" cy="425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997" y="476672"/>
            <a:ext cx="8964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Что должно быть в шкафчике </a:t>
            </a:r>
          </a:p>
          <a:p>
            <a:pPr algn="ctr"/>
            <a:r>
              <a:rPr lang="ru-RU" sz="2400" dirty="0"/>
              <a:t>У каждого малыша в детском саду есть свой шкафчик, который кроме всего прочего является его личным пространством. Давайте откроем его и посмотрим, что должно находиться в нем, и узнаем, как навести в своем шкафчике порядок.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карман куртки желательно положить носовой платочек</a:t>
            </a:r>
            <a:endParaRPr lang="ru-RU" dirty="0"/>
          </a:p>
        </p:txBody>
      </p:sp>
      <p:pic>
        <p:nvPicPr>
          <p:cNvPr id="21506" name="Содержимое 3" descr="present3-768x5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00188"/>
            <a:ext cx="8051800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нельзя приносить в детский сад</a:t>
            </a:r>
            <a:endParaRPr lang="ru-RU" dirty="0"/>
          </a:p>
        </p:txBody>
      </p:sp>
      <p:pic>
        <p:nvPicPr>
          <p:cNvPr id="22530" name="Содержимое 11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Нельзя приносить лекарства(любые, в т.ч.витамины, капли, спреи и т.д.)</a:t>
            </a:r>
            <a:endParaRPr lang="ru-RU" dirty="0"/>
          </a:p>
        </p:txBody>
      </p:sp>
      <p:pic>
        <p:nvPicPr>
          <p:cNvPr id="2355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500188"/>
            <a:ext cx="3919538" cy="3000375"/>
          </a:xfrm>
        </p:spPr>
      </p:pic>
      <p:pic>
        <p:nvPicPr>
          <p:cNvPr id="23555" name="Рисунок 4" descr="1-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4500563"/>
            <a:ext cx="397668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 descr="632906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571625"/>
            <a:ext cx="35718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Нельзя приносить продукты питания</a:t>
            </a:r>
            <a:br>
              <a:rPr lang="ru-RU" dirty="0" smtClean="0"/>
            </a:br>
            <a:r>
              <a:rPr lang="ru-RU" dirty="0" smtClean="0"/>
              <a:t>(ЛЮБЫЕ!!!)</a:t>
            </a:r>
            <a:endParaRPr lang="ru-RU" dirty="0"/>
          </a:p>
        </p:txBody>
      </p:sp>
      <p:pic>
        <p:nvPicPr>
          <p:cNvPr id="24578" name="Содержимое 3" descr="371636-sveti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200" y="2422396"/>
            <a:ext cx="4933107" cy="4410792"/>
          </a:xfrm>
        </p:spPr>
      </p:pic>
      <p:pic>
        <p:nvPicPr>
          <p:cNvPr id="2050" name="Picture 2" descr="https://www.bilgivitrin.com/wp-content/uploads/2015/07/biberon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302" y="3429000"/>
            <a:ext cx="3118198" cy="31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lipart-library.com/images/8cx8yreE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13" y="865722"/>
            <a:ext cx="2263175" cy="384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Нельзя приносить опасные игрушки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Колющие( в т.ч.дротики)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Острые предметы (булавки, значки, гвозди, скрепки, невидимки)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Режущие предметы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Стекло и стеклянные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изделия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Мелкие (в т.ч. бусинки,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пуговицы, батарейки)</a:t>
            </a:r>
            <a:endParaRPr lang="ru-RU" dirty="0"/>
          </a:p>
        </p:txBody>
      </p:sp>
      <p:pic>
        <p:nvPicPr>
          <p:cNvPr id="26627" name="Рисунок 3" descr="3745558978c561a8b19e270af8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86063"/>
            <a:ext cx="253206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Не стоит приносить ценные вещи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Золотые украшения</a:t>
            </a:r>
          </a:p>
          <a:p>
            <a:pPr eaLnBrk="1" hangingPunct="1"/>
            <a:r>
              <a:rPr lang="ru-RU" dirty="0" smtClean="0"/>
              <a:t>Дорогостоящие игрушки</a:t>
            </a:r>
          </a:p>
          <a:p>
            <a:pPr eaLnBrk="1" hangingPunct="1"/>
            <a:r>
              <a:rPr lang="ru-RU" dirty="0" smtClean="0"/>
              <a:t>Деньги</a:t>
            </a:r>
          </a:p>
        </p:txBody>
      </p:sp>
      <p:pic>
        <p:nvPicPr>
          <p:cNvPr id="28675" name="Рисунок 3" descr="R96LQATG72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714625"/>
            <a:ext cx="54689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930226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Игрушки из дома лучше </a:t>
            </a:r>
            <a:br>
              <a:rPr lang="ru-RU" sz="3600" dirty="0" smtClean="0"/>
            </a:br>
            <a:r>
              <a:rPr lang="ru-RU" sz="3600" dirty="0" smtClean="0"/>
              <a:t>не приносить </a:t>
            </a:r>
            <a:br>
              <a:rPr lang="ru-RU" sz="3600" dirty="0" smtClean="0"/>
            </a:br>
            <a:r>
              <a:rPr lang="ru-RU" sz="3600" dirty="0" smtClean="0"/>
              <a:t>(исключение – тяжелая адаптация).</a:t>
            </a:r>
          </a:p>
        </p:txBody>
      </p:sp>
      <p:pic>
        <p:nvPicPr>
          <p:cNvPr id="6146" name="Picture 2" descr="http://bublik.ua/image/catalog/2018/to-be-sharing-let-me-know-what-if-any-you-needed-to-relearn-hnxflz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985390" cy="458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pdb/1534889/8aa0ae6e-67af-4349-93e5-0490cd15e1eb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775456" cy="307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Все эти ограничения не прихоть воспитателей, а требования безопасности Вашего ребенка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071688"/>
            <a:ext cx="4857750" cy="44545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Отдавая ребенка в группу, в доброжелательной форме проверьте карманы одежды Вашего ребенка. Ребенок незаметно для Вас может легко положить любой опасный предмет, взятый из дома или по дороге в детский сад.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23" name="Рисунок 3" descr="1428696403_karm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071688"/>
            <a:ext cx="3327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Мы уверенны – наши совместные усилия и взаимопонимание приведут к отличным результатам!</a:t>
            </a:r>
            <a:endParaRPr lang="ru-RU" sz="4000" dirty="0"/>
          </a:p>
        </p:txBody>
      </p:sp>
      <p:pic>
        <p:nvPicPr>
          <p:cNvPr id="7170" name="Picture 2" descr="http://yrok.net.ua/_ld/49/930869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6731"/>
            <a:ext cx="5350487" cy="32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На верхней полочке шкафчика</a:t>
            </a:r>
            <a:br>
              <a:rPr lang="ru-RU" dirty="0" smtClean="0"/>
            </a:br>
            <a:r>
              <a:rPr lang="ru-RU" sz="2400" dirty="0" smtClean="0"/>
              <a:t>(головные уборы, шарфы и варежки)</a:t>
            </a:r>
            <a:endParaRPr lang="ru-RU" dirty="0" smtClean="0"/>
          </a:p>
        </p:txBody>
      </p:sp>
      <p:pic>
        <p:nvPicPr>
          <p:cNvPr id="1026" name="Picture 2" descr="https://unimama.ru/wa-data/public/shop/products/00/99/129900/images/419979/419979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62" y="1916832"/>
            <a:ext cx="5268075" cy="40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Верхняя одежда висит на крючке</a:t>
            </a:r>
            <a:endParaRPr lang="ru-RU" dirty="0"/>
          </a:p>
        </p:txBody>
      </p:sp>
      <p:pic>
        <p:nvPicPr>
          <p:cNvPr id="4" name="Содержимое 3" descr="TB1c2O8FVXXXXXEXVXXXXXXXXXX_!!0-item_pi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081718"/>
            <a:ext cx="4833888" cy="3917993"/>
          </a:xfrm>
        </p:spPr>
      </p:pic>
      <p:pic>
        <p:nvPicPr>
          <p:cNvPr id="1026" name="Picture 2" descr="https://avatars.mds.yandex.net/get-marketpic/165151/market_s0wDlDKeZqHsU06jekUpbg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1772816"/>
            <a:ext cx="4041361" cy="404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473706" cy="1283307"/>
          </a:xfrm>
        </p:spPr>
        <p:txBody>
          <a:bodyPr/>
          <a:lstStyle/>
          <a:p>
            <a:pPr eaLnBrk="1" hangingPunct="1"/>
            <a:r>
              <a:rPr lang="ru-RU" dirty="0" smtClean="0"/>
              <a:t>На нижней </a:t>
            </a:r>
            <a:r>
              <a:rPr lang="ru-RU" dirty="0"/>
              <a:t>полочке </a:t>
            </a:r>
            <a:r>
              <a:rPr lang="ru-RU" dirty="0" smtClean="0"/>
              <a:t>сменная обувь для группы (</a:t>
            </a:r>
            <a:r>
              <a:rPr lang="ru-RU" dirty="0"/>
              <a:t>сандалии</a:t>
            </a:r>
            <a:r>
              <a:rPr lang="ru-RU" dirty="0" smtClean="0"/>
              <a:t>)</a:t>
            </a:r>
          </a:p>
        </p:txBody>
      </p:sp>
      <p:pic>
        <p:nvPicPr>
          <p:cNvPr id="5" name="Рисунок 5" descr="Сапоги-какаду-звёздные-войны-цвет-черны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7157" y="4674163"/>
            <a:ext cx="2918747" cy="2033481"/>
          </a:xfrm>
          <a:prstGeom prst="rect">
            <a:avLst/>
          </a:prstGeom>
        </p:spPr>
      </p:pic>
      <p:pic>
        <p:nvPicPr>
          <p:cNvPr id="2050" name="Picture 2" descr="https://selcdn.fedsp.com/mem/11/23002/3235aa4dac089f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3549"/>
            <a:ext cx="2725543" cy="272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7864" y="1684951"/>
            <a:ext cx="5583042" cy="361625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Обувь для детского сада (и для улицы, и для группы) лучше выбирать исходя из того, чтобы </a:t>
            </a:r>
            <a:r>
              <a:rPr lang="ru-RU" sz="2400" dirty="0" smtClean="0"/>
              <a:t>ребёнок </a:t>
            </a:r>
            <a:r>
              <a:rPr lang="ru-RU" sz="2400" dirty="0"/>
              <a:t>мог обуть </a:t>
            </a:r>
            <a:r>
              <a:rPr lang="ru-RU" sz="2400" dirty="0" smtClean="0"/>
              <a:t>её </a:t>
            </a:r>
            <a:r>
              <a:rPr lang="ru-RU" sz="2400" dirty="0"/>
              <a:t>и застегнуть сам. Это может быть обувь вообще без </a:t>
            </a:r>
            <a:r>
              <a:rPr lang="ru-RU" sz="2400" dirty="0" smtClean="0"/>
              <a:t>застёжек, </a:t>
            </a:r>
            <a:r>
              <a:rPr lang="ru-RU" sz="2400" dirty="0"/>
              <a:t>на липучках или молнии, высший пилотаж для </a:t>
            </a:r>
            <a:r>
              <a:rPr lang="ru-RU" sz="2400" dirty="0" smtClean="0"/>
              <a:t>ребёнка </a:t>
            </a:r>
            <a:r>
              <a:rPr lang="ru-RU" sz="2400" dirty="0"/>
              <a:t>- шнурки, в общем, рассчитывайте на его возможности.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705" y="4813740"/>
            <a:ext cx="5848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Обувь, в которой ребенок ходит по улице, стоит на отдельной полке.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979712"/>
          </a:xfrm>
        </p:spPr>
        <p:txBody>
          <a:bodyPr/>
          <a:lstStyle/>
          <a:p>
            <a:pPr eaLnBrk="1" hangingPunct="1"/>
            <a:r>
              <a:rPr lang="ru-RU" dirty="0" smtClean="0"/>
              <a:t>Одежда для группы</a:t>
            </a:r>
            <a:br>
              <a:rPr lang="ru-RU" dirty="0" smtClean="0"/>
            </a:br>
            <a:r>
              <a:rPr lang="ru-RU" sz="2400" dirty="0" smtClean="0">
                <a:latin typeface="Georgia" panose="02040502050405020303" pitchFamily="18" charset="0"/>
              </a:rPr>
              <a:t>Комплект </a:t>
            </a:r>
            <a:r>
              <a:rPr lang="ru-RU" sz="2400" dirty="0">
                <a:latin typeface="Georgia" panose="02040502050405020303" pitchFamily="18" charset="0"/>
              </a:rPr>
              <a:t>групповой одежды (юбка, платье, штаны. шорты). Можно иметь запасную кофту/свитер (если ребенок замерзнет).</a:t>
            </a:r>
            <a:br>
              <a:rPr lang="ru-RU" sz="2400" dirty="0">
                <a:latin typeface="Georgia" panose="02040502050405020303" pitchFamily="18" charset="0"/>
              </a:rPr>
            </a:br>
            <a:endParaRPr lang="ru-RU" sz="2400" dirty="0" smtClean="0"/>
          </a:p>
        </p:txBody>
      </p:sp>
      <p:pic>
        <p:nvPicPr>
          <p:cNvPr id="4098" name="Picture 2" descr="https://189131.selcdn.ru/leonardo/uploadsForSiteId/128491/texteditor/70526385-50dd-42a1-8cd5-4a5d6a7024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663113" cy="41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Помните!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124744"/>
            <a:ext cx="519492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/>
              <a:t>Одежда так же должна быть подобрана с учетом того, что ваш </a:t>
            </a:r>
            <a:r>
              <a:rPr lang="ru-RU" sz="2400" dirty="0" smtClean="0"/>
              <a:t>ребёнок </a:t>
            </a:r>
            <a:r>
              <a:rPr lang="ru-RU" sz="2400" dirty="0"/>
              <a:t>сможет по максимуму одеться самостоятельно. Предпочтите вещи с минимумом застежек и завязок, с широким воротом, не тугими резинками на поясе, без пуговиц на плечах и совсем под шеей, а так же такие вещи, чтобы определить, где зад и перед, было как можно легче (например, картинки впереди). Кроме того, одежда должна быть максимально удобной и комфортной, помните, ваш </a:t>
            </a:r>
            <a:r>
              <a:rPr lang="ru-RU" sz="2400" dirty="0" smtClean="0"/>
              <a:t>ребёнок </a:t>
            </a:r>
            <a:r>
              <a:rPr lang="ru-RU" sz="2400" dirty="0"/>
              <a:t>проведет в ней почти целый день.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" y="2259865"/>
            <a:ext cx="364704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487"/>
            <a:ext cx="8229600" cy="171420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dirty="0" smtClean="0"/>
              <a:t>Сменная одежда в кармане органайзера или в отдельном пакете</a:t>
            </a:r>
            <a:endParaRPr lang="ru-RU" sz="4200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75457" y="1911376"/>
            <a:ext cx="5160639" cy="46859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 течение дня ребенку может понадобиться смена одежды, может произойти любая непредвиденная ситуация - облился компотом, замочил футболку пока мыл руки, или же просто вспотел.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Положите в шкафчик чистый комплект нижнего белья - трусики и маечка. Необходимо иметь в шкафу сменную одежду для пребывания в группе – футболка</a:t>
            </a:r>
            <a:r>
              <a:rPr lang="ru-RU" sz="2400" dirty="0" smtClean="0">
                <a:latin typeface="Arial" charset="0"/>
              </a:rPr>
              <a:t> </a:t>
            </a:r>
            <a:r>
              <a:rPr lang="ru-RU" sz="2400" dirty="0"/>
              <a:t>или кофта, шорты или юбочка, колготки или штаны. </a:t>
            </a:r>
          </a:p>
        </p:txBody>
      </p:sp>
      <p:pic>
        <p:nvPicPr>
          <p:cNvPr id="3074" name="Picture 2" descr="https://im0-tub-ru.yandex.net/i?id=2b3c0694a5a3c72e51786cadf1ca5c58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41" y="2924944"/>
            <a:ext cx="41148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3000" dirty="0" smtClean="0"/>
              <a:t>Пижаму </a:t>
            </a:r>
            <a:r>
              <a:rPr lang="ru-RU" sz="2800" dirty="0" smtClean="0">
                <a:latin typeface="Arial" charset="0"/>
              </a:rPr>
              <a:t>или футболку на сон</a:t>
            </a:r>
            <a:r>
              <a:rPr lang="ru-RU" sz="3000" dirty="0" smtClean="0">
                <a:latin typeface="Arial" charset="0"/>
              </a:rPr>
              <a:t> </a:t>
            </a:r>
            <a:r>
              <a:rPr lang="ru-RU" sz="3000" dirty="0" smtClean="0"/>
              <a:t>в понедельник приносим чистую, </a:t>
            </a:r>
            <a:br>
              <a:rPr lang="ru-RU" sz="3000" dirty="0" smtClean="0"/>
            </a:br>
            <a:r>
              <a:rPr lang="ru-RU" sz="3000" dirty="0" smtClean="0"/>
              <a:t>в пятницу забираем домой стирать</a:t>
            </a:r>
          </a:p>
        </p:txBody>
      </p:sp>
      <p:pic>
        <p:nvPicPr>
          <p:cNvPr id="20482" name="Picture 2" descr="https://avatars.mds.yandex.net/get-marketpic/240755/market_LPGFzvLC5JPGbVGBO-IgJA/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844675"/>
            <a:ext cx="41910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00063" y="1725613"/>
            <a:ext cx="435996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dirty="0">
                <a:latin typeface="Calibri" pitchFamily="34" charset="0"/>
              </a:rPr>
              <a:t>Отдаем воспитателю</a:t>
            </a:r>
            <a:r>
              <a:rPr lang="en-US" sz="3000" dirty="0" smtClean="0">
                <a:latin typeface="Calibri" pitchFamily="34" charset="0"/>
              </a:rPr>
              <a:t>/</a:t>
            </a:r>
            <a:r>
              <a:rPr lang="ru-RU" sz="3000" dirty="0" smtClean="0">
                <a:latin typeface="Calibri" pitchFamily="34" charset="0"/>
              </a:rPr>
              <a:t>помощнику воспитателя, </a:t>
            </a:r>
            <a:r>
              <a:rPr lang="ru-RU" sz="3000" dirty="0">
                <a:latin typeface="Calibri" pitchFamily="34" charset="0"/>
              </a:rPr>
              <a:t>либо ребенок сам </a:t>
            </a:r>
            <a:r>
              <a:rPr lang="ru-RU" sz="3000" dirty="0" smtClean="0">
                <a:latin typeface="Calibri" pitchFamily="34" charset="0"/>
              </a:rPr>
              <a:t>несет </a:t>
            </a:r>
            <a:r>
              <a:rPr lang="ru-RU" sz="3000" dirty="0">
                <a:latin typeface="Calibri" pitchFamily="34" charset="0"/>
              </a:rPr>
              <a:t>пижаму в спальню на кровать.</a:t>
            </a:r>
            <a:endParaRPr lang="en-US" sz="3000" dirty="0">
              <a:latin typeface="Calibri" pitchFamily="34" charset="0"/>
            </a:endParaRPr>
          </a:p>
          <a:p>
            <a:r>
              <a:rPr lang="ru-RU" sz="3000" dirty="0">
                <a:latin typeface="Calibri" pitchFamily="34" charset="0"/>
              </a:rPr>
              <a:t>НО не оставляем в шкафчиках.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Форма для занятий физкультурой</a:t>
            </a:r>
          </a:p>
        </p:txBody>
      </p:sp>
      <p:pic>
        <p:nvPicPr>
          <p:cNvPr id="14339" name="Рисунок 4" descr="27604040_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783" y="2163766"/>
            <a:ext cx="3248815" cy="145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5" descr="IMG57a9e1130b0bc29ea026ae172c7244dc-1200x8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92" y="1241337"/>
            <a:ext cx="2561357" cy="276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static.dochkisinochki.ru/upload/img_loader/7c/92/da/GL000208086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6748"/>
            <a:ext cx="2597713" cy="27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589559"/>
            <a:ext cx="4496883" cy="17281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музыкальные занятия - ЧЕШКИ</a:t>
            </a:r>
          </a:p>
          <a:p>
            <a:endParaRPr lang="ru-RU" dirty="0"/>
          </a:p>
        </p:txBody>
      </p:sp>
      <p:pic>
        <p:nvPicPr>
          <p:cNvPr id="5124" name="Picture 4" descr="https://i5.photo.2gis.com/images/branch/22/3096224755517925_bc5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29" y="3891496"/>
            <a:ext cx="473652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459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Georgia</vt:lpstr>
      <vt:lpstr>Тема Office</vt:lpstr>
      <vt:lpstr> </vt:lpstr>
      <vt:lpstr>На верхней полочке шкафчика (головные уборы, шарфы и варежки)</vt:lpstr>
      <vt:lpstr>Верхняя одежда висит на крючке</vt:lpstr>
      <vt:lpstr>На нижней полочке сменная обувь для группы (сандалии)</vt:lpstr>
      <vt:lpstr>Одежда для группы Комплект групповой одежды (юбка, платье, штаны. шорты). Можно иметь запасную кофту/свитер (если ребенок замерзнет). </vt:lpstr>
      <vt:lpstr>Помните!</vt:lpstr>
      <vt:lpstr>Сменная одежда в кармане органайзера или в отдельном пакете</vt:lpstr>
      <vt:lpstr>Пижаму или футболку на сон в понедельник приносим чистую,  в пятницу забираем домой стирать</vt:lpstr>
      <vt:lpstr>Форма для занятий физкультурой</vt:lpstr>
      <vt:lpstr>В карман куртки желательно положить носовой платочек</vt:lpstr>
      <vt:lpstr>Что нельзя приносить в детский сад</vt:lpstr>
      <vt:lpstr>Нельзя приносить лекарства(любые, в т.ч.витамины, капли, спреи и т.д.)</vt:lpstr>
      <vt:lpstr>Нельзя приносить продукты питания (ЛЮБЫЕ!!!)</vt:lpstr>
      <vt:lpstr>Нельзя приносить опасные игрушки</vt:lpstr>
      <vt:lpstr>Не стоит приносить ценные вещи</vt:lpstr>
      <vt:lpstr>Игрушки из дома лучше  не приносить  (исключение – тяжелая адаптация).</vt:lpstr>
      <vt:lpstr>Все эти ограничения не прихоть воспитателей, а требования безопасности Вашего ребенка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Жена</dc:creator>
  <cp:lastModifiedBy>Валерия</cp:lastModifiedBy>
  <cp:revision>38</cp:revision>
  <dcterms:created xsi:type="dcterms:W3CDTF">2018-10-03T21:40:29Z</dcterms:created>
  <dcterms:modified xsi:type="dcterms:W3CDTF">2019-05-21T12:13:05Z</dcterms:modified>
</cp:coreProperties>
</file>